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59" autoAdjust="0"/>
    <p:restoredTop sz="95529" autoAdjust="0"/>
  </p:normalViewPr>
  <p:slideViewPr>
    <p:cSldViewPr>
      <p:cViewPr>
        <p:scale>
          <a:sx n="140" d="100"/>
          <a:sy n="140" d="100"/>
        </p:scale>
        <p:origin x="-888" y="-78"/>
      </p:cViewPr>
      <p:guideLst>
        <p:guide orient="horz" pos="2880"/>
        <p:guide pos="21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DB90-1657-47B1-A6DF-0A75A6467F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8024-4C28-434B-AD70-9A6685BF8A5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48024-4C28-434B-AD70-9A6685BF8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组合 107"/>
          <p:cNvGrpSpPr/>
          <p:nvPr/>
        </p:nvGrpSpPr>
        <p:grpSpPr>
          <a:xfrm>
            <a:off x="285728" y="714348"/>
            <a:ext cx="6263470" cy="8117123"/>
            <a:chOff x="285728" y="714348"/>
            <a:chExt cx="6263470" cy="7763860"/>
          </a:xfrm>
        </p:grpSpPr>
        <p:sp>
          <p:nvSpPr>
            <p:cNvPr id="14" name="矩形 13"/>
            <p:cNvSpPr/>
            <p:nvPr/>
          </p:nvSpPr>
          <p:spPr>
            <a:xfrm>
              <a:off x="2594818" y="2206116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05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市职工法律服务中心或区市工会法律服务机构初审</a:t>
              </a:r>
              <a:endParaRPr lang="zh-CN" altLang="en-US" sz="105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619000" y="3206248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签转办理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429000" y="4000770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协商调解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500306" y="4814086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调解不成功的，根据案情代理仲裁或诉讼</a:t>
              </a:r>
              <a:endParaRPr lang="zh-CN" altLang="en-US" sz="12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429132" y="4820717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调解成功的，达成和解协议。或达成协议后经司法确认。</a:t>
              </a:r>
              <a:endParaRPr lang="zh-CN" altLang="en-US" sz="12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666256" y="5565705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结案订卷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643182" y="6323955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smtClean="0">
                  <a:latin typeface="宋体" panose="02010600030101010101" pitchFamily="2" charset="-122"/>
                  <a:ea typeface="宋体" panose="02010600030101010101" pitchFamily="2" charset="-122"/>
                </a:rPr>
                <a:t>第三方审核、回访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643182" y="7938208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案卷归档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4929198" y="2201612"/>
              <a:ext cx="162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未通过退回</a:t>
              </a:r>
              <a:endParaRPr lang="zh-CN" altLang="en-US" sz="1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142984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市直工会申请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571876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人民法院联动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214950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12351</a:t>
              </a:r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政务服务热线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000768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网上及其他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746124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劳动监察联动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928802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工会法律援助岗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429132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12348</a:t>
              </a:r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司法援助热线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285728" y="714348"/>
              <a:ext cx="540000" cy="97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1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上级工会转办</a:t>
              </a:r>
              <a:endPara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cxnSp>
        <p:nvCxnSpPr>
          <p:cNvPr id="111" name="形状 110"/>
          <p:cNvCxnSpPr>
            <a:stCxn id="96" idx="2"/>
            <a:endCxn id="15" idx="1"/>
          </p:cNvCxnSpPr>
          <p:nvPr/>
        </p:nvCxnSpPr>
        <p:spPr>
          <a:xfrm rot="16200000" flipH="1">
            <a:off x="651693" y="1634610"/>
            <a:ext cx="1871343" cy="2063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左大括号 119"/>
          <p:cNvSpPr/>
          <p:nvPr/>
        </p:nvSpPr>
        <p:spPr>
          <a:xfrm rot="5400000" flipH="1" flipV="1">
            <a:off x="3643314" y="-571536"/>
            <a:ext cx="428628" cy="5143536"/>
          </a:xfrm>
          <a:prstGeom prst="leftBrace">
            <a:avLst>
              <a:gd name="adj1" fmla="val 18574"/>
              <a:gd name="adj2" fmla="val 429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7" name="肘形连接符 136"/>
          <p:cNvCxnSpPr>
            <a:endCxn id="95" idx="1"/>
          </p:cNvCxnSpPr>
          <p:nvPr/>
        </p:nvCxnSpPr>
        <p:spPr>
          <a:xfrm flipV="1">
            <a:off x="4220845" y="2551430"/>
            <a:ext cx="708660" cy="3810"/>
          </a:xfrm>
          <a:prstGeom prst="bentConnector3">
            <a:avLst>
              <a:gd name="adj1" fmla="val 5009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肘形连接符 152"/>
          <p:cNvCxnSpPr/>
          <p:nvPr/>
        </p:nvCxnSpPr>
        <p:spPr>
          <a:xfrm rot="5400000">
            <a:off x="3286521" y="7286247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571480" y="5000628"/>
            <a:ext cx="1620000" cy="5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根据案情代理仲裁或诉讼</a:t>
            </a:r>
            <a:endParaRPr lang="zh-CN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45" name="肘形连接符 44"/>
          <p:cNvCxnSpPr/>
          <p:nvPr/>
        </p:nvCxnSpPr>
        <p:spPr>
          <a:xfrm rot="10800000" flipV="1">
            <a:off x="4286256" y="5572132"/>
            <a:ext cx="1285884" cy="564914"/>
          </a:xfrm>
          <a:prstGeom prst="bentConnector3">
            <a:avLst>
              <a:gd name="adj1" fmla="val -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肘形连接符 55"/>
          <p:cNvCxnSpPr/>
          <p:nvPr/>
        </p:nvCxnSpPr>
        <p:spPr>
          <a:xfrm rot="5400000">
            <a:off x="1857364" y="3929058"/>
            <a:ext cx="1071570" cy="1071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2666256" y="7429520"/>
            <a:ext cx="1620000" cy="5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发放律师补贴</a:t>
            </a:r>
            <a:endParaRPr lang="zh-CN" altLang="en-US" sz="1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77" name="肘形连接符 76"/>
          <p:cNvCxnSpPr/>
          <p:nvPr/>
        </p:nvCxnSpPr>
        <p:spPr>
          <a:xfrm rot="5400000">
            <a:off x="3285727" y="8143503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肘形连接符 81"/>
          <p:cNvCxnSpPr>
            <a:endCxn id="26" idx="1"/>
          </p:cNvCxnSpPr>
          <p:nvPr/>
        </p:nvCxnSpPr>
        <p:spPr>
          <a:xfrm>
            <a:off x="1428736" y="5572132"/>
            <a:ext cx="1237520" cy="496600"/>
          </a:xfrm>
          <a:prstGeom prst="bentConnector3">
            <a:avLst>
              <a:gd name="adj1" fmla="val -75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形状 99"/>
          <p:cNvCxnSpPr>
            <a:stCxn id="15" idx="3"/>
          </p:cNvCxnSpPr>
          <p:nvPr/>
        </p:nvCxnSpPr>
        <p:spPr>
          <a:xfrm>
            <a:off x="4239000" y="3601918"/>
            <a:ext cx="261570" cy="5414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002665" y="71120"/>
            <a:ext cx="4752340" cy="43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青岛市总工会法律服务工作流程图</a:t>
            </a:r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>
            <a:off x="620395" y="611505"/>
            <a:ext cx="56165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429000" y="539115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14045" y="594360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458595" y="577850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303145" y="633095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075940" y="616585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920490" y="600075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709795" y="600075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5554345" y="655320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255385" y="638810"/>
            <a:ext cx="0" cy="7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肘形连接符 23"/>
          <p:cNvCxnSpPr/>
          <p:nvPr/>
        </p:nvCxnSpPr>
        <p:spPr>
          <a:xfrm rot="5400000">
            <a:off x="3357641" y="5687952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肘形连接符 28"/>
          <p:cNvCxnSpPr/>
          <p:nvPr/>
        </p:nvCxnSpPr>
        <p:spPr>
          <a:xfrm rot="5400000">
            <a:off x="3341766" y="6480432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肘形连接符 29"/>
          <p:cNvCxnSpPr/>
          <p:nvPr/>
        </p:nvCxnSpPr>
        <p:spPr>
          <a:xfrm rot="5400000">
            <a:off x="4705111" y="4901822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肘形连接符 30"/>
          <p:cNvCxnSpPr/>
          <p:nvPr/>
        </p:nvCxnSpPr>
        <p:spPr>
          <a:xfrm rot="5400000">
            <a:off x="3468766" y="4885312"/>
            <a:ext cx="285752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endCxn id="15" idx="0"/>
          </p:cNvCxnSpPr>
          <p:nvPr/>
        </p:nvCxnSpPr>
        <p:spPr>
          <a:xfrm rot="5400000">
            <a:off x="3190875" y="3081655"/>
            <a:ext cx="476250" cy="3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WPS 演示</Application>
  <PresentationFormat>全屏显示(4:3)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月婷</cp:lastModifiedBy>
  <cp:revision>41</cp:revision>
  <dcterms:created xsi:type="dcterms:W3CDTF">2018-11-13T12:47:00Z</dcterms:created>
  <dcterms:modified xsi:type="dcterms:W3CDTF">2019-09-12T07:21:51Z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